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3" r:id="rId7"/>
    <p:sldId id="264" r:id="rId8"/>
    <p:sldId id="262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9FD"/>
    <a:srgbClr val="C840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A4978-0802-4E41-8528-5E68765F6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BFE6BC-B61D-4436-9924-93624397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C8940D-27B1-4E9A-82CA-C8700BE06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14103D-813A-47CD-A6DF-4F827DC11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02540B-3BB7-405A-B806-40687300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47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9D5DBC-60FF-4777-B26B-09321AB95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12C8C9-EBF3-44F9-A785-134F5EB3C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54F92-1AD3-4838-8A9F-7B5F7E1E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17AABF-1E58-485F-B322-D0C79B2B7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C807A6-94E6-46C7-829F-47DC49C4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063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BEB04B-E1EA-4D85-A91A-89AC03B99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A35E0C-586E-4FD4-9E79-639048DD0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DED196-FD12-4FBB-AA2A-1581AA549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936A96-9645-4FA4-9CF2-4C7C47D27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5C487C-114C-4D68-AB45-E640AB357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73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95C9DA-B83A-4446-82F8-D40B6E8D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00CC05-7A54-43C2-AAC8-60F9952DD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5AE97B-2FCB-4CA9-8B3E-8BACFAEEF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6BD17A-B260-4C71-A5D4-5286AD4A8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162A18-58B5-4B69-BD43-A5105A270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0D7E36-E584-4377-AD0C-F89F5598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44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E9019-D08E-448B-B4C3-03BE2678F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6C51D9-0710-4FDE-8C69-FD038D410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81FD10-F12F-4A86-A1A6-1CB943C78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AD4082-D988-457B-A16E-0DD002F2DE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8A7BD0-570B-4773-8FAF-1E9C286748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F2F9C0-2F29-4C99-8C77-5AB807CE7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261E87-2742-4CA9-9E0A-A98CF182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B3CB80B-8217-47CB-9697-CDE220DCC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56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11431-7F13-4108-8B0B-36A5D575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509A486-0B55-427E-91C0-C49DF46A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B5E2B0-1FDB-4841-A50D-6FC633A1C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5FF60A-CF97-4D69-BC9A-D27B98CD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96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2B8A32-C952-4A02-BA24-D1F15FAE8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1F1257E-24DA-474F-97BD-A40298705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8D37D0-66C2-417F-A60A-7090058DA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09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51B2B-70AC-4107-B4EF-C3C8A6D4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9B7814-11F2-4A94-8CB5-172878F43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0AA035-A6A8-4F61-8970-026DF040A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91793A-8EB4-4F3D-9623-03E3A6B45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A5C0A2-C4E8-47E4-A5DD-1A06252FC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56DE5F-36F6-4193-AF63-2C36398FC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91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B090D-514E-404D-A65A-602D18DA8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58862C-B7A4-446C-A0BE-954EF0AA0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138200-EFBF-432D-BEBD-37FC499FE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5459B1-B21D-4461-8091-86891F381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432460-D691-47AB-8870-62090D7D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31B580-0848-4844-8C50-D449C9CC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84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DD22F2-4097-4BD6-8384-1C93D71A2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A26CD5-14AE-4CC5-8800-636F6B957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29CA8E-5A93-4759-902B-CA16B413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C1F32D-F21B-4825-9E35-DD2E26A5F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716215-586E-46A7-9B7F-D03CD974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90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7A270E-DEBB-4E91-9A9D-5229426712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BEBC62-13ED-412C-8278-2C31CB7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C2D88-8D5A-4C19-9B9C-AB9DCECAD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140C98-858C-4160-939F-1B40ADC22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BF0BE3-0D0D-4A38-A96D-E9FF928C3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015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7A61F-3F67-489D-91B9-C27E1A442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0A3755-9311-4687-917D-05C7F3B04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6FAE82-714A-4EF9-A2FD-D6F5BA728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3737D-1519-437C-BF17-04799B6BAFC6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2D4840-4295-4027-AE76-BC8EB7664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59DF4D-30AC-49C5-90CC-BE1220B0B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59402-6EF2-43C4-8668-23BEF03B76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92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rutube.ru/video/43a9a7d46a152dddca32641a99a553d9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yandex.ru/video/preview/11539235841587357512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sh.edu.ru/subject/lesson/4519/train/139999/" TargetMode="External"/><Relationship Id="rId2" Type="http://schemas.openxmlformats.org/officeDocument/2006/relationships/hyperlink" Target="https://resh.edu.ru/subject/lesson/4519/train/139994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DD14D9-37CF-41E3-8A1A-84140D9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2057401"/>
            <a:ext cx="4793974" cy="2415208"/>
          </a:xfrm>
        </p:spPr>
        <p:txBody>
          <a:bodyPr/>
          <a:lstStyle/>
          <a:p>
            <a:r>
              <a:rPr lang="ru-RU" sz="36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Джонатан Свифт</a:t>
            </a:r>
          </a:p>
          <a:p>
            <a:r>
              <a:rPr lang="ru-RU" sz="16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 ноября 1667 года 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 октября 1745 года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hlinkClick r:id="rId2"/>
            <a:extLst>
              <a:ext uri="{FF2B5EF4-FFF2-40B4-BE49-F238E27FC236}">
                <a16:creationId xmlns:a16="http://schemas.microsoft.com/office/drawing/2014/main" id="{32A7E4D1-B289-4F90-8637-0E8C976AD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6099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28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1874CB-C10F-4FFF-BF49-A0BE44F83B15}"/>
              </a:ext>
            </a:extLst>
          </p:cNvPr>
          <p:cNvSpPr txBox="1"/>
          <p:nvPr/>
        </p:nvSpPr>
        <p:spPr>
          <a:xfrm>
            <a:off x="288236" y="636105"/>
            <a:ext cx="116089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Ирландии, город Дублин. Свифт рос в небогатой семье, отец умер до его рождения. Мальчика воспитывал дядя.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14 лет Джонатан после школы поступил в колледж Дублинского университета. Через 4 года он получил степень бакалавра.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Из-за войны в Ирландии Свифт уехал в Англию, где служил секретарём дипломата.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1694 году Джонатан Свифт стал священником в ирландском посёлке. Он принимал участие в борьбе Ирландии за независимость.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Писатель создал фонд, который помогал бедным людям.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1745 году в возрасте 78 лет Джонатан Свифт после продолжительной болезни умер.</a:t>
            </a:r>
          </a:p>
        </p:txBody>
      </p:sp>
    </p:spTree>
    <p:extLst>
      <p:ext uri="{BB962C8B-B14F-4D97-AF65-F5344CB8AC3E}">
        <p14:creationId xmlns:p14="http://schemas.microsoft.com/office/powerpoint/2010/main" val="3544310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6D1B8C2-DCB6-4C6D-80D5-A528189542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4" r="-52" b="17861"/>
          <a:stretch/>
        </p:blipFill>
        <p:spPr bwMode="auto">
          <a:xfrm>
            <a:off x="309769" y="1630017"/>
            <a:ext cx="11401932" cy="33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08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hlinkClick r:id="rId2"/>
            <a:extLst>
              <a:ext uri="{FF2B5EF4-FFF2-40B4-BE49-F238E27FC236}">
                <a16:creationId xmlns:a16="http://schemas.microsoft.com/office/drawing/2014/main" id="{B01F3F11-6479-4B10-9DF9-B10169E58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20" y="283264"/>
            <a:ext cx="3790328" cy="606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BC19EB-7903-4B78-9E6E-987686045BCB}"/>
              </a:ext>
            </a:extLst>
          </p:cNvPr>
          <p:cNvSpPr txBox="1"/>
          <p:nvPr/>
        </p:nvSpPr>
        <p:spPr>
          <a:xfrm>
            <a:off x="4949687" y="1013791"/>
            <a:ext cx="62119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думаете, о чем будет произведение?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вы думаете, куда будет путешествовать Гулливер?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Весёлое или грустное произведение будет?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215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D504E-3212-4610-85D3-3D45C5E81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07075"/>
          </a:xfrm>
        </p:spPr>
        <p:txBody>
          <a:bodyPr>
            <a:noAutofit/>
          </a:bodyPr>
          <a:lstStyle/>
          <a:p>
            <a:pPr algn="l"/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олышки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заостренные палочки. 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Колчан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футляр для стрел.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Заметались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беспокойно задвигались из стороны в сторону.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Врассыпную 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разбежались в разные стороны. 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Копье 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старинное оружие колющее. 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Помост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возвышение, площадка из досок.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Прилаживали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приделывали. 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Свиток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свернутая трубочкой рукопись на полосе бумаги.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Мальчик-паж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молодой человек из дворян, состоящий при знатной особе.</a:t>
            </a:r>
            <a:b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Посол – 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представитель высшего ранга.</a:t>
            </a:r>
            <a:b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Одурманенный крепким вином – 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пьяный.</a:t>
            </a:r>
            <a:b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Стрекотание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– резкие короткие частые звуки, напоминающие треск, трещание.</a:t>
            </a:r>
            <a:b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Лилипут</a:t>
            </a:r>
            <a:r>
              <a:rPr lang="ru-R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– это человек очень маленького роста, карлик</a:t>
            </a:r>
            <a:b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967E56D-F32A-4B4B-9EAD-F63B3FB715CE}"/>
              </a:ext>
            </a:extLst>
          </p:cNvPr>
          <p:cNvSpPr/>
          <p:nvPr/>
        </p:nvSpPr>
        <p:spPr>
          <a:xfrm>
            <a:off x="268357" y="365125"/>
            <a:ext cx="1878496" cy="437322"/>
          </a:xfrm>
          <a:prstGeom prst="roundRect">
            <a:avLst/>
          </a:prstGeom>
          <a:solidFill>
            <a:srgbClr val="C84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4721C1-CB36-432C-9506-1B1327A8CB40}"/>
              </a:ext>
            </a:extLst>
          </p:cNvPr>
          <p:cNvSpPr txBox="1"/>
          <p:nvPr/>
        </p:nvSpPr>
        <p:spPr>
          <a:xfrm>
            <a:off x="268357" y="399120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Словарная работа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68BD8E-8519-46D4-BBC6-C8897E50D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466" y="366436"/>
            <a:ext cx="2040628" cy="290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58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0174C6-2E5C-496D-8781-E63FC0FA941E}"/>
              </a:ext>
            </a:extLst>
          </p:cNvPr>
          <p:cNvSpPr txBox="1"/>
          <p:nvPr/>
        </p:nvSpPr>
        <p:spPr>
          <a:xfrm>
            <a:off x="586410" y="1172817"/>
            <a:ext cx="852777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Понравилось ли Вам произведение? Совпали ли наши предположения?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какому жанру относится это произведение?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определили?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главный герой? Дайте характеристику.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каком приключении Гулливера рассказал Свифт?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ли знакома герою страна, в которую он попал? Почему ты так думаешь?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автору удается показать, что в стране лилипутов Гулливер был великаном?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Гулливер отнесся к лилипутам? Какие поступки говорят об этом?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слова позволяют судить о том, что лилипуты опасались Гулливера? Были ли у них причины для этого?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бы ты озаглавил текст?</a:t>
            </a:r>
          </a:p>
          <a:p>
            <a:endParaRPr lang="ru-RU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5578989-BDD7-4270-A0FC-3F59180174F2}"/>
              </a:ext>
            </a:extLst>
          </p:cNvPr>
          <p:cNvSpPr/>
          <p:nvPr/>
        </p:nvSpPr>
        <p:spPr>
          <a:xfrm>
            <a:off x="268357" y="365125"/>
            <a:ext cx="1878496" cy="437322"/>
          </a:xfrm>
          <a:prstGeom prst="roundRect">
            <a:avLst/>
          </a:prstGeom>
          <a:solidFill>
            <a:srgbClr val="C84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Вопросы</a:t>
            </a:r>
          </a:p>
        </p:txBody>
      </p:sp>
    </p:spTree>
    <p:extLst>
      <p:ext uri="{BB962C8B-B14F-4D97-AF65-F5344CB8AC3E}">
        <p14:creationId xmlns:p14="http://schemas.microsoft.com/office/powerpoint/2010/main" val="2182872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D4857E-0A23-4DD2-9336-0140D475EF3B}"/>
              </a:ext>
            </a:extLst>
          </p:cNvPr>
          <p:cNvSpPr txBox="1"/>
          <p:nvPr/>
        </p:nvSpPr>
        <p:spPr>
          <a:xfrm>
            <a:off x="675861" y="474345"/>
            <a:ext cx="1111194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Работа в парах выборочное чтение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1-я карточка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Найдите ответ на вопрос в тексте и почитайте.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Что подумал Гулливер, когда увидел, что по нему ползают маленькие человечки?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2-я карточка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Найдите ответ на вопрос в тексте и почитайте.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Что удивило Гулливера в этой стране?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3-я карточка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Найдите ответ на вопрос в тексте и почитайте.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Почему Гулливер закрыл глаза и решил лежать, не двигаясь?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4-я карточка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Найдите ответ на вопрос в тексте и почитайте.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Что построили лилипуты и зачем?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5-я карточка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Найдите ответ на вопрос в тексте и почитайте.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Чем потчевали лилипуты своего гостя?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6-я карточка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Найдите ответ на вопрос в тексте и почитайте.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Что подсыпали человечки Гулливеру и для чего?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69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BE17597-290F-42D5-A4F3-3CB08D4EA839}"/>
              </a:ext>
            </a:extLst>
          </p:cNvPr>
          <p:cNvSpPr/>
          <p:nvPr/>
        </p:nvSpPr>
        <p:spPr>
          <a:xfrm>
            <a:off x="387626" y="248478"/>
            <a:ext cx="1421296" cy="437322"/>
          </a:xfrm>
          <a:prstGeom prst="roundRect">
            <a:avLst/>
          </a:prstGeom>
          <a:solidFill>
            <a:srgbClr val="C84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76AC7-4B8D-4643-AD71-1F205C2B7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70803"/>
            <a:ext cx="10515600" cy="4475232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отзыв на произведение.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Подумай, как бы рассказал о своём приключении сам Гулливер? Составь план и перескажи текст от лица героя.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Кроссворд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Установите соответствие между описанием предмета глазами лилипутов и самим предметом.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9C8561-C009-48CA-885E-27915D84975A}"/>
              </a:ext>
            </a:extLst>
          </p:cNvPr>
          <p:cNvSpPr txBox="1"/>
          <p:nvPr/>
        </p:nvSpPr>
        <p:spPr>
          <a:xfrm>
            <a:off x="385140" y="180459"/>
            <a:ext cx="20400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</a:p>
        </p:txBody>
      </p:sp>
    </p:spTree>
    <p:extLst>
      <p:ext uri="{BB962C8B-B14F-4D97-AF65-F5344CB8AC3E}">
        <p14:creationId xmlns:p14="http://schemas.microsoft.com/office/powerpoint/2010/main" val="146750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Литературное чтение, 4 класс, Особенности сюжета «Путешествия Гулливера» Джонатана Свифта (отдельные главы). Базовый уровень.pdf">
            <a:extLst>
              <a:ext uri="{FF2B5EF4-FFF2-40B4-BE49-F238E27FC236}">
                <a16:creationId xmlns:a16="http://schemas.microsoft.com/office/drawing/2014/main" id="{8481DDF5-9F16-43F2-84BA-257B8C105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48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Литературное чтение, 4 класс, Особенности сюжета «Путешествия Гулливера» Джонатана Свифта (отдельные главы). Повышенный уровень.pdf">
            <a:extLst>
              <a:ext uri="{FF2B5EF4-FFF2-40B4-BE49-F238E27FC236}">
                <a16:creationId xmlns:a16="http://schemas.microsoft.com/office/drawing/2014/main" id="{931E1607-6900-47A0-A878-F05C0E3DC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090" y="0"/>
            <a:ext cx="4848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7009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518</Words>
  <Application>Microsoft Office PowerPoint</Application>
  <PresentationFormat>Широкоэкранный</PresentationFormat>
  <Paragraphs>45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Колышки - заостренные палочки.  Колчан - футляр для стрел. Заметались – беспокойно задвигались из стороны в сторону. Врассыпную – разбежались в разные стороны.  Копье – старинное оружие колющее.  Помост – возвышение, площадка из досок. Прилаживали – приделывали.  Свиток – свернутая трубочкой рукопись на полосе бумаги. Мальчик-паж – молодой человек из дворян, состоящий при знатной особе. Посол – представитель высшего ранга. Одурманенный крепким вином – пьяный. Стрекотание – резкие короткие частые звуки, напоминающие треск, трещание. Лилипут – это человек очень маленького роста, карлик </vt:lpstr>
      <vt:lpstr>Презентация PowerPoint</vt:lpstr>
      <vt:lpstr>Презентация PowerPoint</vt:lpstr>
      <vt:lpstr>Напишите отзыв на произведение. Подумай, как бы рассказал о своём приключении сам Гулливер? Составь план и перескажи текст от лица героя.  Кроссворд Установите соответствие между описанием предмета глазами лилипутов и самим предметом.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30</cp:revision>
  <dcterms:created xsi:type="dcterms:W3CDTF">2025-02-20T06:21:26Z</dcterms:created>
  <dcterms:modified xsi:type="dcterms:W3CDTF">2025-02-20T06:57:43Z</dcterms:modified>
</cp:coreProperties>
</file>